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D25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A2ED30-68A4-4807-AF5D-8DAF27828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F64200-9CE4-4C3D-A496-C6DE6E7C7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4B5D88-47E8-4A7C-9A21-A593D9F3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6C76-8F9E-4980-BF2E-36A385B3A4B6}" type="datetimeFigureOut">
              <a:rPr lang="pt-BR" smtClean="0"/>
              <a:t>09/05/2024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58C6BE-9B55-4BC1-8ADF-7E55050C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E85073-DE00-495A-8F66-B2250FFD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7527-0695-4664-9FEA-142DC4195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15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9FFE7-CFDC-4030-BEE0-1181052C4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04C84BA-A181-493D-89EA-C1A3FBA7E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C3A77E-22F2-4765-9BED-F9E377454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6C76-8F9E-4980-BF2E-36A385B3A4B6}" type="datetimeFigureOut">
              <a:rPr lang="pt-BR" smtClean="0"/>
              <a:t>09/05/2024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80D82A-3C52-4CC7-9950-5FA8900C5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0EAB2D-A4F7-4EB9-B860-200D11F89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7527-0695-4664-9FEA-142DC4195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12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FB7B59-9346-4EE1-8556-9E50EEA53D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4BA5DAF-2E55-4B83-97C4-0C10492DB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88CAF6-CF7B-4A58-8950-5B207139D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6C76-8F9E-4980-BF2E-36A385B3A4B6}" type="datetimeFigureOut">
              <a:rPr lang="pt-BR" smtClean="0"/>
              <a:t>09/05/2024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09DD38-98D0-4EA1-8F2B-D17968B7F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8EDCA8-A972-4D2B-883E-EFEA6E62D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7527-0695-4664-9FEA-142DC4195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7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048439-5456-474A-8C01-DF1D0D2D4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BB9110-5679-40E1-BBFC-31EE0DB6A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700229-C8A8-425B-84C6-37E2F200C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6C76-8F9E-4980-BF2E-36A385B3A4B6}" type="datetimeFigureOut">
              <a:rPr lang="pt-BR" smtClean="0"/>
              <a:t>09/05/2024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4522059-CB5D-4EE4-855D-474E1436B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B586BA-A14F-4E83-968D-BC1202364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7527-0695-4664-9FEA-142DC4195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67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36A2B-8611-404E-866F-FCC35FDA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60FFF4F-51C6-4165-8526-628ECCCE8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21D9C2-E2F6-4846-8A1B-7935158C3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6C76-8F9E-4980-BF2E-36A385B3A4B6}" type="datetimeFigureOut">
              <a:rPr lang="pt-BR" smtClean="0"/>
              <a:t>09/05/2024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F71B8F-A2CF-4291-A326-ED865A21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C7375C-1613-43F7-A1F9-47FC83E0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7527-0695-4664-9FEA-142DC4195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786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F093B8-83C4-4B23-B433-05C9E4B5E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37D0BC-7134-4133-8DB5-6C06443EAF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7F01F1D-631A-4D76-90BE-7223F9798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6B04FEF-C9AC-466B-96FA-54A256872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6C76-8F9E-4980-BF2E-36A385B3A4B6}" type="datetimeFigureOut">
              <a:rPr lang="pt-BR" smtClean="0"/>
              <a:t>09/05/2024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E2201F2-A5F0-403F-86F8-107D94E7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51DE3AF-AB80-4DE1-90C6-13B398481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7527-0695-4664-9FEA-142DC4195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46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9A031A-0A1C-449F-9A4B-2EC972631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F18566F-C1C2-4EAC-9D17-F27758442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6C06F64-5DE3-4343-B791-2720978C4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C522A19-9BD2-438C-9AB1-0C14F84CA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FDB3059-42ED-464E-AA34-ABCB1A5A8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E16CD27-E1CB-45F5-8A2A-C9F0DE75E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6C76-8F9E-4980-BF2E-36A385B3A4B6}" type="datetimeFigureOut">
              <a:rPr lang="pt-BR" smtClean="0"/>
              <a:t>09/05/2024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C7EFC1F-8118-492E-8CB9-F5EA27B57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DC35075-C447-4811-8ED3-B3642D5F2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7527-0695-4664-9FEA-142DC4195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7755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9C2DCA-5C16-4541-95D9-60099ED16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9020FFF-C08E-4CC4-BDC0-AC285CA6A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6C76-8F9E-4980-BF2E-36A385B3A4B6}" type="datetimeFigureOut">
              <a:rPr lang="pt-BR" smtClean="0"/>
              <a:t>09/05/2024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8C2453C-F89C-4D5A-AED9-208CC871E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31ED1C9-3178-47AA-BD2D-3F383794A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7527-0695-4664-9FEA-142DC4195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42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9D8DF87-2609-4180-B4A1-2C8DABEB4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6C76-8F9E-4980-BF2E-36A385B3A4B6}" type="datetimeFigureOut">
              <a:rPr lang="pt-BR" smtClean="0"/>
              <a:t>09/05/2024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9DA703C-030D-44B5-B8AA-A52A24447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66BDEBD-0090-489E-B744-F549EB64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7527-0695-4664-9FEA-142DC4195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008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0E29D5-37E0-4638-924E-A0C4AF243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E1E97-74E9-45B9-8BAB-0A3BE2361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543A2C5-C44E-4B46-A72A-520CAA7FC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38F66D3-3994-4969-9197-105B89CC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6C76-8F9E-4980-BF2E-36A385B3A4B6}" type="datetimeFigureOut">
              <a:rPr lang="pt-BR" smtClean="0"/>
              <a:t>09/05/2024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6382280-F134-41E1-A475-D94013AF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FBA2C2A-D105-4152-AABB-64424D645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7527-0695-4664-9FEA-142DC4195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8221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A4AF7A-590E-48B5-B918-89581C644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C108A40-9199-4B73-BBDD-D438A167C0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64AA391-3311-466F-812C-388305E64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485E6E5-9D07-42D6-801F-27E0AE509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6C76-8F9E-4980-BF2E-36A385B3A4B6}" type="datetimeFigureOut">
              <a:rPr lang="pt-BR" smtClean="0"/>
              <a:t>09/05/2024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86320F-11B9-4E6F-B446-7FA6F4DE3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942C773-DB5C-42B2-BC73-99952F00C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7527-0695-4664-9FEA-142DC4195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713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382ABE-9CDC-4CA0-B468-2CBFA244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95CE3E-6FC6-40FD-9348-D5C512407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EC3549-673B-48D2-9B68-6435BFD89B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C6C76-8F9E-4980-BF2E-36A385B3A4B6}" type="datetimeFigureOut">
              <a:rPr lang="pt-BR" smtClean="0"/>
              <a:t>09/05/2024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D62D65-EECE-4CB6-8231-15E5642E2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2D88E2-B951-4D7D-9934-2A0A7A4EB2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7527-0695-4664-9FEA-142DC41953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430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807AD0DD-3C7D-43D9-9460-931E2FD75AB1}"/>
              </a:ext>
            </a:extLst>
          </p:cNvPr>
          <p:cNvSpPr txBox="1"/>
          <p:nvPr/>
        </p:nvSpPr>
        <p:spPr>
          <a:xfrm>
            <a:off x="0" y="4125925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NOME DO TRABALHO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1B6A5BC-A1D0-4DD3-B59D-F0186F546B59}"/>
              </a:ext>
            </a:extLst>
          </p:cNvPr>
          <p:cNvSpPr txBox="1"/>
          <p:nvPr/>
        </p:nvSpPr>
        <p:spPr>
          <a:xfrm>
            <a:off x="6096000" y="4887074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Autor(es) ou Autor(as)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1D4AD72-EF84-42F9-A54B-D1426267ECAF}"/>
              </a:ext>
            </a:extLst>
          </p:cNvPr>
          <p:cNvSpPr txBox="1"/>
          <p:nvPr/>
        </p:nvSpPr>
        <p:spPr>
          <a:xfrm>
            <a:off x="0" y="6308826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Salvador-BA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989D5675-80B0-4FD5-AEC6-162B685AC98D}"/>
              </a:ext>
            </a:extLst>
          </p:cNvPr>
          <p:cNvGrpSpPr/>
          <p:nvPr/>
        </p:nvGrpSpPr>
        <p:grpSpPr>
          <a:xfrm>
            <a:off x="-60557" y="0"/>
            <a:ext cx="12313113" cy="3644923"/>
            <a:chOff x="-60557" y="0"/>
            <a:chExt cx="12313113" cy="3644923"/>
          </a:xfrm>
        </p:grpSpPr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3EFF7CD9-3B69-493B-9455-5BD2470D8E3A}"/>
                </a:ext>
              </a:extLst>
            </p:cNvPr>
            <p:cNvGrpSpPr/>
            <p:nvPr/>
          </p:nvGrpSpPr>
          <p:grpSpPr>
            <a:xfrm>
              <a:off x="0" y="707169"/>
              <a:ext cx="12192000" cy="2937754"/>
              <a:chOff x="364760" y="147469"/>
              <a:chExt cx="11462480" cy="2937754"/>
            </a:xfrm>
            <a:noFill/>
          </p:grpSpPr>
          <p:pic>
            <p:nvPicPr>
              <p:cNvPr id="6" name="Imagem 5">
                <a:extLst>
                  <a:ext uri="{FF2B5EF4-FFF2-40B4-BE49-F238E27FC236}">
                    <a16:creationId xmlns:a16="http://schemas.microsoft.com/office/drawing/2014/main" id="{D640A71C-4511-4974-BDA0-4C308E14152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356" r="7919"/>
              <a:stretch/>
            </p:blipFill>
            <p:spPr>
              <a:xfrm>
                <a:off x="3177915" y="147469"/>
                <a:ext cx="6006058" cy="2937754"/>
              </a:xfrm>
              <a:prstGeom prst="rect">
                <a:avLst/>
              </a:prstGeom>
              <a:grpFill/>
            </p:spPr>
          </p:pic>
          <p:pic>
            <p:nvPicPr>
              <p:cNvPr id="8" name="Imagem 7">
                <a:extLst>
                  <a:ext uri="{FF2B5EF4-FFF2-40B4-BE49-F238E27FC236}">
                    <a16:creationId xmlns:a16="http://schemas.microsoft.com/office/drawing/2014/main" id="{BDBDF762-D21F-4C60-BCAD-9932F7F66E7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838" t="10849" r="18858" b="10098"/>
              <a:stretch/>
            </p:blipFill>
            <p:spPr>
              <a:xfrm>
                <a:off x="10023422" y="434715"/>
                <a:ext cx="1803818" cy="1999884"/>
              </a:xfrm>
              <a:prstGeom prst="rect">
                <a:avLst/>
              </a:prstGeom>
              <a:grpFill/>
            </p:spPr>
          </p:pic>
          <p:pic>
            <p:nvPicPr>
              <p:cNvPr id="9" name="Imagem 8">
                <a:extLst>
                  <a:ext uri="{FF2B5EF4-FFF2-40B4-BE49-F238E27FC236}">
                    <a16:creationId xmlns:a16="http://schemas.microsoft.com/office/drawing/2014/main" id="{AA1C9DC5-A61D-4B28-BC2D-D653B960BD6B}"/>
                  </a:ext>
                </a:extLst>
              </p:cNvPr>
              <p:cNvPicPr/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760" y="581212"/>
                <a:ext cx="2213547" cy="902813"/>
              </a:xfrm>
              <a:prstGeom prst="rect">
                <a:avLst/>
              </a:prstGeom>
              <a:grpFill/>
              <a:ln>
                <a:noFill/>
              </a:ln>
            </p:spPr>
          </p:pic>
        </p:grp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CB8B63AC-3D1E-467D-9D6B-E2BB397277E2}"/>
                </a:ext>
              </a:extLst>
            </p:cNvPr>
            <p:cNvSpPr/>
            <p:nvPr/>
          </p:nvSpPr>
          <p:spPr>
            <a:xfrm>
              <a:off x="-60557" y="0"/>
              <a:ext cx="12313113" cy="583580"/>
            </a:xfrm>
            <a:prstGeom prst="rect">
              <a:avLst/>
            </a:prstGeom>
            <a:solidFill>
              <a:srgbClr val="FF7D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438039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id="{7962D2F9-F1B2-49A0-B257-F3C42254B427}"/>
              </a:ext>
            </a:extLst>
          </p:cNvPr>
          <p:cNvGrpSpPr/>
          <p:nvPr/>
        </p:nvGrpSpPr>
        <p:grpSpPr>
          <a:xfrm>
            <a:off x="-60557" y="0"/>
            <a:ext cx="12313113" cy="1918741"/>
            <a:chOff x="-60557" y="0"/>
            <a:chExt cx="12313113" cy="2126175"/>
          </a:xfrm>
        </p:grpSpPr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BC964B5B-72CF-4C68-96DB-D5167617B568}"/>
                </a:ext>
              </a:extLst>
            </p:cNvPr>
            <p:cNvGrpSpPr/>
            <p:nvPr/>
          </p:nvGrpSpPr>
          <p:grpSpPr>
            <a:xfrm>
              <a:off x="269823" y="583580"/>
              <a:ext cx="11197653" cy="1542595"/>
              <a:chOff x="618438" y="23880"/>
              <a:chExt cx="10527630" cy="1542595"/>
            </a:xfrm>
            <a:noFill/>
          </p:grpSpPr>
          <p:pic>
            <p:nvPicPr>
              <p:cNvPr id="6" name="Imagem 5">
                <a:extLst>
                  <a:ext uri="{FF2B5EF4-FFF2-40B4-BE49-F238E27FC236}">
                    <a16:creationId xmlns:a16="http://schemas.microsoft.com/office/drawing/2014/main" id="{0CA980BC-1C06-4EC0-A371-8463D81F227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356" r="7919"/>
              <a:stretch/>
            </p:blipFill>
            <p:spPr>
              <a:xfrm>
                <a:off x="4296766" y="23880"/>
                <a:ext cx="3636049" cy="1542595"/>
              </a:xfrm>
              <a:prstGeom prst="rect">
                <a:avLst/>
              </a:prstGeom>
              <a:grpFill/>
            </p:spPr>
          </p:pic>
          <p:pic>
            <p:nvPicPr>
              <p:cNvPr id="7" name="Imagem 6">
                <a:extLst>
                  <a:ext uri="{FF2B5EF4-FFF2-40B4-BE49-F238E27FC236}">
                    <a16:creationId xmlns:a16="http://schemas.microsoft.com/office/drawing/2014/main" id="{297E7100-EFB2-4DED-9574-119AA4B8025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838" t="10849" r="18858" b="10098"/>
              <a:stretch/>
            </p:blipFill>
            <p:spPr>
              <a:xfrm>
                <a:off x="10093888" y="23880"/>
                <a:ext cx="1052180" cy="1166547"/>
              </a:xfrm>
              <a:prstGeom prst="rect">
                <a:avLst/>
              </a:prstGeom>
              <a:grpFill/>
            </p:spPr>
          </p:pic>
          <p:pic>
            <p:nvPicPr>
              <p:cNvPr id="8" name="Imagem 7">
                <a:extLst>
                  <a:ext uri="{FF2B5EF4-FFF2-40B4-BE49-F238E27FC236}">
                    <a16:creationId xmlns:a16="http://schemas.microsoft.com/office/drawing/2014/main" id="{F6E63714-9DB3-44DD-9A69-00B3F32F2ABC}"/>
                  </a:ext>
                </a:extLst>
              </p:cNvPr>
              <p:cNvPicPr/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8438" y="147469"/>
                <a:ext cx="1310669" cy="583581"/>
              </a:xfrm>
              <a:prstGeom prst="rect">
                <a:avLst/>
              </a:prstGeom>
              <a:grpFill/>
              <a:ln>
                <a:noFill/>
              </a:ln>
            </p:spPr>
          </p:pic>
        </p:grp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30A1F544-AFE6-4F9D-861C-EC62786433EE}"/>
                </a:ext>
              </a:extLst>
            </p:cNvPr>
            <p:cNvSpPr/>
            <p:nvPr/>
          </p:nvSpPr>
          <p:spPr>
            <a:xfrm>
              <a:off x="-60557" y="0"/>
              <a:ext cx="12313113" cy="583580"/>
            </a:xfrm>
            <a:prstGeom prst="rect">
              <a:avLst/>
            </a:prstGeom>
            <a:solidFill>
              <a:srgbClr val="FF7D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45605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id="{5D37AD42-86F6-4587-AC7F-A697C88E4069}"/>
              </a:ext>
            </a:extLst>
          </p:cNvPr>
          <p:cNvGrpSpPr/>
          <p:nvPr/>
        </p:nvGrpSpPr>
        <p:grpSpPr>
          <a:xfrm>
            <a:off x="-60557" y="0"/>
            <a:ext cx="12313113" cy="1918741"/>
            <a:chOff x="-60557" y="0"/>
            <a:chExt cx="12313113" cy="2126175"/>
          </a:xfrm>
        </p:grpSpPr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D13C6FC8-6C9A-4043-8CE8-91F676A440D7}"/>
                </a:ext>
              </a:extLst>
            </p:cNvPr>
            <p:cNvGrpSpPr/>
            <p:nvPr/>
          </p:nvGrpSpPr>
          <p:grpSpPr>
            <a:xfrm>
              <a:off x="269823" y="583580"/>
              <a:ext cx="11197653" cy="1542595"/>
              <a:chOff x="618438" y="23880"/>
              <a:chExt cx="10527630" cy="1542595"/>
            </a:xfrm>
            <a:noFill/>
          </p:grpSpPr>
          <p:pic>
            <p:nvPicPr>
              <p:cNvPr id="6" name="Imagem 5">
                <a:extLst>
                  <a:ext uri="{FF2B5EF4-FFF2-40B4-BE49-F238E27FC236}">
                    <a16:creationId xmlns:a16="http://schemas.microsoft.com/office/drawing/2014/main" id="{EB43E3E2-EE66-4DA4-82B0-3DB87A91558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356" r="7919"/>
              <a:stretch/>
            </p:blipFill>
            <p:spPr>
              <a:xfrm>
                <a:off x="4296766" y="23880"/>
                <a:ext cx="3636049" cy="1542595"/>
              </a:xfrm>
              <a:prstGeom prst="rect">
                <a:avLst/>
              </a:prstGeom>
              <a:grpFill/>
            </p:spPr>
          </p:pic>
          <p:pic>
            <p:nvPicPr>
              <p:cNvPr id="7" name="Imagem 6">
                <a:extLst>
                  <a:ext uri="{FF2B5EF4-FFF2-40B4-BE49-F238E27FC236}">
                    <a16:creationId xmlns:a16="http://schemas.microsoft.com/office/drawing/2014/main" id="{D26C2E77-A666-4AF2-B97B-AB4D8D68821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838" t="10849" r="18858" b="10098"/>
              <a:stretch/>
            </p:blipFill>
            <p:spPr>
              <a:xfrm>
                <a:off x="10093888" y="23880"/>
                <a:ext cx="1052180" cy="1166547"/>
              </a:xfrm>
              <a:prstGeom prst="rect">
                <a:avLst/>
              </a:prstGeom>
              <a:grpFill/>
            </p:spPr>
          </p:pic>
          <p:pic>
            <p:nvPicPr>
              <p:cNvPr id="8" name="Imagem 7">
                <a:extLst>
                  <a:ext uri="{FF2B5EF4-FFF2-40B4-BE49-F238E27FC236}">
                    <a16:creationId xmlns:a16="http://schemas.microsoft.com/office/drawing/2014/main" id="{C2818A1C-FB79-4193-B3DC-573174C6FF7C}"/>
                  </a:ext>
                </a:extLst>
              </p:cNvPr>
              <p:cNvPicPr/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8438" y="147469"/>
                <a:ext cx="1310669" cy="583581"/>
              </a:xfrm>
              <a:prstGeom prst="rect">
                <a:avLst/>
              </a:prstGeom>
              <a:grpFill/>
              <a:ln>
                <a:noFill/>
              </a:ln>
            </p:spPr>
          </p:pic>
        </p:grp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9ACF3F54-A26D-4EA4-A257-E6472C745EA9}"/>
                </a:ext>
              </a:extLst>
            </p:cNvPr>
            <p:cNvSpPr/>
            <p:nvPr/>
          </p:nvSpPr>
          <p:spPr>
            <a:xfrm>
              <a:off x="-60557" y="0"/>
              <a:ext cx="12313113" cy="583580"/>
            </a:xfrm>
            <a:prstGeom prst="rect">
              <a:avLst/>
            </a:prstGeom>
            <a:solidFill>
              <a:srgbClr val="FF7D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0052810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ELCI NILMA BASTOS FREITAS</dc:creator>
  <cp:lastModifiedBy>ELCI NILMA BASTOS FREITAS</cp:lastModifiedBy>
  <cp:revision>4</cp:revision>
  <dcterms:created xsi:type="dcterms:W3CDTF">2024-05-06T18:02:41Z</dcterms:created>
  <dcterms:modified xsi:type="dcterms:W3CDTF">2024-05-09T10:16:37Z</dcterms:modified>
</cp:coreProperties>
</file>